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6119495" cy="5039995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7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65052" y="824925"/>
            <a:ext cx="4590310" cy="1754862"/>
          </a:xfrm>
        </p:spPr>
        <p:txBody>
          <a:bodyPr anchor="b"/>
          <a:lstStyle>
            <a:lvl1pPr algn="ctr">
              <a:defRPr sz="401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65052" y="2647461"/>
            <a:ext cx="4590310" cy="1216968"/>
          </a:xfrm>
        </p:spPr>
        <p:txBody>
          <a:bodyPr/>
          <a:lstStyle>
            <a:lvl1pPr marL="0" indent="0" algn="ctr">
              <a:buNone/>
              <a:defRPr sz="1605"/>
            </a:lvl1pPr>
            <a:lvl2pPr marL="306070" indent="0" algn="ctr">
              <a:buNone/>
              <a:defRPr sz="1340"/>
            </a:lvl2pPr>
            <a:lvl3pPr marL="612140" indent="0" algn="ctr">
              <a:buNone/>
              <a:defRPr sz="1200"/>
            </a:lvl3pPr>
            <a:lvl4pPr marL="918210" indent="0" algn="ctr">
              <a:buNone/>
              <a:defRPr sz="1070"/>
            </a:lvl4pPr>
            <a:lvl5pPr marL="1224280" indent="0" algn="ctr">
              <a:buNone/>
              <a:defRPr sz="1070"/>
            </a:lvl5pPr>
            <a:lvl6pPr marL="1530350" indent="0" algn="ctr">
              <a:buNone/>
              <a:defRPr sz="1070"/>
            </a:lvl6pPr>
            <a:lvl7pPr marL="1836420" indent="0" algn="ctr">
              <a:buNone/>
              <a:defRPr sz="1070"/>
            </a:lvl7pPr>
            <a:lvl8pPr marL="2142490" indent="0" algn="ctr">
              <a:buNone/>
              <a:defRPr sz="1070"/>
            </a:lvl8pPr>
            <a:lvl9pPr marL="2447925" indent="0" algn="ctr">
              <a:buNone/>
              <a:defRPr sz="107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79921" y="268363"/>
            <a:ext cx="1319714" cy="427164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20778" y="268363"/>
            <a:ext cx="3882637" cy="427164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7591" y="1256640"/>
            <a:ext cx="5278856" cy="2096733"/>
          </a:xfrm>
        </p:spPr>
        <p:txBody>
          <a:bodyPr anchor="b"/>
          <a:lstStyle>
            <a:lvl1pPr>
              <a:defRPr sz="401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17591" y="3373208"/>
            <a:ext cx="5278856" cy="1102622"/>
          </a:xfrm>
        </p:spPr>
        <p:txBody>
          <a:bodyPr/>
          <a:lstStyle>
            <a:lvl1pPr marL="0" indent="0">
              <a:buNone/>
              <a:defRPr sz="1605">
                <a:solidFill>
                  <a:schemeClr val="tx1">
                    <a:tint val="75000"/>
                  </a:schemeClr>
                </a:solidFill>
              </a:defRPr>
            </a:lvl1pPr>
            <a:lvl2pPr marL="306070" indent="0">
              <a:buNone/>
              <a:defRPr sz="1340">
                <a:solidFill>
                  <a:schemeClr val="tx1">
                    <a:tint val="75000"/>
                  </a:schemeClr>
                </a:solidFill>
              </a:defRPr>
            </a:lvl2pPr>
            <a:lvl3pPr marL="6121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8210" indent="0">
              <a:buNone/>
              <a:defRPr sz="1070">
                <a:solidFill>
                  <a:schemeClr val="tx1">
                    <a:tint val="75000"/>
                  </a:schemeClr>
                </a:solidFill>
              </a:defRPr>
            </a:lvl4pPr>
            <a:lvl5pPr marL="1224280" indent="0">
              <a:buNone/>
              <a:defRPr sz="1070">
                <a:solidFill>
                  <a:schemeClr val="tx1">
                    <a:tint val="75000"/>
                  </a:schemeClr>
                </a:solidFill>
              </a:defRPr>
            </a:lvl5pPr>
            <a:lvl6pPr marL="1530350" indent="0">
              <a:buNone/>
              <a:defRPr sz="1070">
                <a:solidFill>
                  <a:schemeClr val="tx1">
                    <a:tint val="75000"/>
                  </a:schemeClr>
                </a:solidFill>
              </a:defRPr>
            </a:lvl6pPr>
            <a:lvl7pPr marL="1836420" indent="0">
              <a:buNone/>
              <a:defRPr sz="1070">
                <a:solidFill>
                  <a:schemeClr val="tx1">
                    <a:tint val="75000"/>
                  </a:schemeClr>
                </a:solidFill>
              </a:defRPr>
            </a:lvl7pPr>
            <a:lvl8pPr marL="2142490" indent="0">
              <a:buNone/>
              <a:defRPr sz="1070">
                <a:solidFill>
                  <a:schemeClr val="tx1">
                    <a:tint val="75000"/>
                  </a:schemeClr>
                </a:solidFill>
              </a:defRPr>
            </a:lvl8pPr>
            <a:lvl9pPr marL="2447925" indent="0">
              <a:buNone/>
              <a:defRPr sz="10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20778" y="1341816"/>
            <a:ext cx="2601176" cy="319818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098459" y="1341816"/>
            <a:ext cx="2601176" cy="319818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1576" y="268363"/>
            <a:ext cx="5278856" cy="97427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21576" y="1235638"/>
            <a:ext cx="2589221" cy="605567"/>
          </a:xfrm>
        </p:spPr>
        <p:txBody>
          <a:bodyPr anchor="b"/>
          <a:lstStyle>
            <a:lvl1pPr marL="0" indent="0">
              <a:buNone/>
              <a:defRPr sz="1605" b="1"/>
            </a:lvl1pPr>
            <a:lvl2pPr marL="306070" indent="0">
              <a:buNone/>
              <a:defRPr sz="1340" b="1"/>
            </a:lvl2pPr>
            <a:lvl3pPr marL="612140" indent="0">
              <a:buNone/>
              <a:defRPr sz="1200" b="1"/>
            </a:lvl3pPr>
            <a:lvl4pPr marL="918210" indent="0">
              <a:buNone/>
              <a:defRPr sz="1070" b="1"/>
            </a:lvl4pPr>
            <a:lvl5pPr marL="1224280" indent="0">
              <a:buNone/>
              <a:defRPr sz="1070" b="1"/>
            </a:lvl5pPr>
            <a:lvl6pPr marL="1530350" indent="0">
              <a:buNone/>
              <a:defRPr sz="1070" b="1"/>
            </a:lvl6pPr>
            <a:lvl7pPr marL="1836420" indent="0">
              <a:buNone/>
              <a:defRPr sz="1070" b="1"/>
            </a:lvl7pPr>
            <a:lvl8pPr marL="2142490" indent="0">
              <a:buNone/>
              <a:defRPr sz="1070" b="1"/>
            </a:lvl8pPr>
            <a:lvl9pPr marL="2447925" indent="0">
              <a:buNone/>
              <a:defRPr sz="107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21576" y="1841205"/>
            <a:ext cx="2589221" cy="270813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098459" y="1235638"/>
            <a:ext cx="2601973" cy="605567"/>
          </a:xfrm>
        </p:spPr>
        <p:txBody>
          <a:bodyPr anchor="b"/>
          <a:lstStyle>
            <a:lvl1pPr marL="0" indent="0">
              <a:buNone/>
              <a:defRPr sz="1605" b="1"/>
            </a:lvl1pPr>
            <a:lvl2pPr marL="306070" indent="0">
              <a:buNone/>
              <a:defRPr sz="1340" b="1"/>
            </a:lvl2pPr>
            <a:lvl3pPr marL="612140" indent="0">
              <a:buNone/>
              <a:defRPr sz="1200" b="1"/>
            </a:lvl3pPr>
            <a:lvl4pPr marL="918210" indent="0">
              <a:buNone/>
              <a:defRPr sz="1070" b="1"/>
            </a:lvl4pPr>
            <a:lvl5pPr marL="1224280" indent="0">
              <a:buNone/>
              <a:defRPr sz="1070" b="1"/>
            </a:lvl5pPr>
            <a:lvl6pPr marL="1530350" indent="0">
              <a:buNone/>
              <a:defRPr sz="1070" b="1"/>
            </a:lvl6pPr>
            <a:lvl7pPr marL="1836420" indent="0">
              <a:buNone/>
              <a:defRPr sz="1070" b="1"/>
            </a:lvl7pPr>
            <a:lvl8pPr marL="2142490" indent="0">
              <a:buNone/>
              <a:defRPr sz="1070" b="1"/>
            </a:lvl8pPr>
            <a:lvl9pPr marL="2447925" indent="0">
              <a:buNone/>
              <a:defRPr sz="107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098459" y="1841205"/>
            <a:ext cx="2601973" cy="270813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1576" y="336037"/>
            <a:ext cx="1973992" cy="1176131"/>
          </a:xfrm>
        </p:spPr>
        <p:txBody>
          <a:bodyPr anchor="b"/>
          <a:lstStyle>
            <a:lvl1pPr>
              <a:defRPr sz="214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1973" y="725747"/>
            <a:ext cx="3098459" cy="3582065"/>
          </a:xfrm>
        </p:spPr>
        <p:txBody>
          <a:bodyPr/>
          <a:lstStyle>
            <a:lvl1pPr>
              <a:defRPr sz="2140"/>
            </a:lvl1pPr>
            <a:lvl2pPr>
              <a:defRPr sz="1875"/>
            </a:lvl2pPr>
            <a:lvl3pPr>
              <a:defRPr sz="1605"/>
            </a:lvl3pPr>
            <a:lvl4pPr>
              <a:defRPr sz="1340"/>
            </a:lvl4pPr>
            <a:lvl5pPr>
              <a:defRPr sz="1340"/>
            </a:lvl5pPr>
            <a:lvl6pPr>
              <a:defRPr sz="1340"/>
            </a:lvl6pPr>
            <a:lvl7pPr>
              <a:defRPr sz="1340"/>
            </a:lvl7pPr>
            <a:lvl8pPr>
              <a:defRPr sz="1340"/>
            </a:lvl8pPr>
            <a:lvl9pPr>
              <a:defRPr sz="134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21576" y="1512168"/>
            <a:ext cx="1973992" cy="2801478"/>
          </a:xfrm>
        </p:spPr>
        <p:txBody>
          <a:bodyPr/>
          <a:lstStyle>
            <a:lvl1pPr marL="0" indent="0">
              <a:buNone/>
              <a:defRPr sz="1070"/>
            </a:lvl1pPr>
            <a:lvl2pPr marL="306070" indent="0">
              <a:buNone/>
              <a:defRPr sz="935"/>
            </a:lvl2pPr>
            <a:lvl3pPr marL="612140" indent="0">
              <a:buNone/>
              <a:defRPr sz="800"/>
            </a:lvl3pPr>
            <a:lvl4pPr marL="918210" indent="0">
              <a:buNone/>
              <a:defRPr sz="670"/>
            </a:lvl4pPr>
            <a:lvl5pPr marL="1224280" indent="0">
              <a:buNone/>
              <a:defRPr sz="670"/>
            </a:lvl5pPr>
            <a:lvl6pPr marL="1530350" indent="0">
              <a:buNone/>
              <a:defRPr sz="670"/>
            </a:lvl6pPr>
            <a:lvl7pPr marL="1836420" indent="0">
              <a:buNone/>
              <a:defRPr sz="670"/>
            </a:lvl7pPr>
            <a:lvl8pPr marL="2142490" indent="0">
              <a:buNone/>
              <a:defRPr sz="670"/>
            </a:lvl8pPr>
            <a:lvl9pPr marL="2447925" indent="0">
              <a:buNone/>
              <a:defRPr sz="67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1576" y="336037"/>
            <a:ext cx="1973992" cy="1176131"/>
          </a:xfrm>
        </p:spPr>
        <p:txBody>
          <a:bodyPr anchor="b"/>
          <a:lstStyle>
            <a:lvl1pPr>
              <a:defRPr sz="214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601973" y="725747"/>
            <a:ext cx="3098459" cy="3582065"/>
          </a:xfrm>
        </p:spPr>
        <p:txBody>
          <a:bodyPr/>
          <a:lstStyle>
            <a:lvl1pPr marL="0" indent="0">
              <a:buNone/>
              <a:defRPr sz="2140"/>
            </a:lvl1pPr>
            <a:lvl2pPr marL="306070" indent="0">
              <a:buNone/>
              <a:defRPr sz="1875"/>
            </a:lvl2pPr>
            <a:lvl3pPr marL="612140" indent="0">
              <a:buNone/>
              <a:defRPr sz="1605"/>
            </a:lvl3pPr>
            <a:lvl4pPr marL="918210" indent="0">
              <a:buNone/>
              <a:defRPr sz="1340"/>
            </a:lvl4pPr>
            <a:lvl5pPr marL="1224280" indent="0">
              <a:buNone/>
              <a:defRPr sz="1340"/>
            </a:lvl5pPr>
            <a:lvl6pPr marL="1530350" indent="0">
              <a:buNone/>
              <a:defRPr sz="1340"/>
            </a:lvl6pPr>
            <a:lvl7pPr marL="1836420" indent="0">
              <a:buNone/>
              <a:defRPr sz="1340"/>
            </a:lvl7pPr>
            <a:lvl8pPr marL="2142490" indent="0">
              <a:buNone/>
              <a:defRPr sz="1340"/>
            </a:lvl8pPr>
            <a:lvl9pPr marL="2447925" indent="0">
              <a:buNone/>
              <a:defRPr sz="134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21576" y="1512168"/>
            <a:ext cx="1973992" cy="2801478"/>
          </a:xfrm>
        </p:spPr>
        <p:txBody>
          <a:bodyPr/>
          <a:lstStyle>
            <a:lvl1pPr marL="0" indent="0">
              <a:buNone/>
              <a:defRPr sz="1070"/>
            </a:lvl1pPr>
            <a:lvl2pPr marL="306070" indent="0">
              <a:buNone/>
              <a:defRPr sz="935"/>
            </a:lvl2pPr>
            <a:lvl3pPr marL="612140" indent="0">
              <a:buNone/>
              <a:defRPr sz="800"/>
            </a:lvl3pPr>
            <a:lvl4pPr marL="918210" indent="0">
              <a:buNone/>
              <a:defRPr sz="670"/>
            </a:lvl4pPr>
            <a:lvl5pPr marL="1224280" indent="0">
              <a:buNone/>
              <a:defRPr sz="670"/>
            </a:lvl5pPr>
            <a:lvl6pPr marL="1530350" indent="0">
              <a:buNone/>
              <a:defRPr sz="670"/>
            </a:lvl6pPr>
            <a:lvl7pPr marL="1836420" indent="0">
              <a:buNone/>
              <a:defRPr sz="670"/>
            </a:lvl7pPr>
            <a:lvl8pPr marL="2142490" indent="0">
              <a:buNone/>
              <a:defRPr sz="670"/>
            </a:lvl8pPr>
            <a:lvl9pPr marL="2447925" indent="0">
              <a:buNone/>
              <a:defRPr sz="67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20778" y="268363"/>
            <a:ext cx="5278856" cy="97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20778" y="1341816"/>
            <a:ext cx="5278856" cy="3198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20778" y="4671852"/>
            <a:ext cx="1377093" cy="2683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027387" y="4671852"/>
            <a:ext cx="2065639" cy="2683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322542" y="4671852"/>
            <a:ext cx="1377093" cy="2683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12140" rtl="0" eaLnBrk="1" latinLnBrk="0" hangingPunct="1">
        <a:lnSpc>
          <a:spcPct val="90000"/>
        </a:lnSpc>
        <a:spcBef>
          <a:spcPct val="0"/>
        </a:spcBef>
        <a:buNone/>
        <a:defRPr sz="294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0" indent="-152400" algn="l" defTabSz="61214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1pPr>
      <a:lvl2pPr marL="458470" indent="-152400" algn="l" defTabSz="612140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605" kern="1200">
          <a:solidFill>
            <a:schemeClr val="tx1"/>
          </a:solidFill>
          <a:latin typeface="+mn-lt"/>
          <a:ea typeface="+mn-ea"/>
          <a:cs typeface="+mn-cs"/>
        </a:defRPr>
      </a:lvl2pPr>
      <a:lvl3pPr marL="765175" indent="-152400" algn="l" defTabSz="612140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340" kern="1200">
          <a:solidFill>
            <a:schemeClr val="tx1"/>
          </a:solidFill>
          <a:latin typeface="+mn-lt"/>
          <a:ea typeface="+mn-ea"/>
          <a:cs typeface="+mn-cs"/>
        </a:defRPr>
      </a:lvl3pPr>
      <a:lvl4pPr marL="1071245" indent="-152400" algn="l" defTabSz="612140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6680" indent="-152400" algn="l" defTabSz="612140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82750" indent="-152400" algn="l" defTabSz="612140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9455" indent="-152400" algn="l" defTabSz="612140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95525" indent="-152400" algn="l" defTabSz="612140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600960" indent="-152400" algn="l" defTabSz="612140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1214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6070" algn="l" defTabSz="61214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12140" algn="l" defTabSz="61214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8210" algn="l" defTabSz="61214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24280" algn="l" defTabSz="61214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30350" algn="l" defTabSz="61214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36420" algn="l" defTabSz="61214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42490" algn="l" defTabSz="61214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47925" algn="l" defTabSz="61214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4.xml"/><Relationship Id="rId8" Type="http://schemas.openxmlformats.org/officeDocument/2006/relationships/tags" Target="../tags/tag3.xml"/><Relationship Id="rId7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6.xml"/><Relationship Id="rId11" Type="http://schemas.openxmlformats.org/officeDocument/2006/relationships/image" Target="../media/image6.png"/><Relationship Id="rId10" Type="http://schemas.openxmlformats.org/officeDocument/2006/relationships/tags" Target="../tags/tag5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0" name="组合 19"/>
          <p:cNvGrpSpPr/>
          <p:nvPr/>
        </p:nvGrpSpPr>
        <p:grpSpPr>
          <a:xfrm>
            <a:off x="313248" y="-25415"/>
            <a:ext cx="5848350" cy="5077460"/>
            <a:chOff x="2404" y="1170"/>
            <a:chExt cx="9210" cy="7996"/>
          </a:xfrm>
        </p:grpSpPr>
        <p:pic>
          <p:nvPicPr>
            <p:cNvPr id="6" name="图片 5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950" t="13603" b="6527"/>
            <a:stretch>
              <a:fillRect/>
            </a:stretch>
          </p:blipFill>
          <p:spPr bwMode="auto">
            <a:xfrm rot="16200000">
              <a:off x="2930" y="644"/>
              <a:ext cx="7625" cy="86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图片 4" descr="4cd720e234bef364bec669f3918761e"/>
            <p:cNvPicPr>
              <a:picLocks noChangeAspect="1"/>
            </p:cNvPicPr>
            <p:nvPr/>
          </p:nvPicPr>
          <p:blipFill>
            <a:blip r:embed="rId3"/>
            <a:srcRect l="1097" b="1095"/>
            <a:stretch>
              <a:fillRect/>
            </a:stretch>
          </p:blipFill>
          <p:spPr>
            <a:xfrm rot="16200000">
              <a:off x="3149" y="890"/>
              <a:ext cx="7050" cy="8281"/>
            </a:xfrm>
            <a:prstGeom prst="rect">
              <a:avLst/>
            </a:prstGeom>
          </p:spPr>
        </p:pic>
        <p:pic>
          <p:nvPicPr>
            <p:cNvPr id="7" name="图片 6" descr="reproduce_traj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rcRect l="51876" t="17126" r="27205" b="20318"/>
            <a:stretch>
              <a:fillRect/>
            </a:stretch>
          </p:blipFill>
          <p:spPr>
            <a:xfrm rot="16200000">
              <a:off x="5915" y="1194"/>
              <a:ext cx="1930" cy="6481"/>
            </a:xfrm>
            <a:prstGeom prst="rect">
              <a:avLst/>
            </a:prstGeom>
          </p:spPr>
        </p:pic>
        <p:pic>
          <p:nvPicPr>
            <p:cNvPr id="8" name="图片 7" descr="reproduce_traj1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rcRect l="52877" t="15417" r="30586" b="25313"/>
            <a:stretch>
              <a:fillRect/>
            </a:stretch>
          </p:blipFill>
          <p:spPr>
            <a:xfrm rot="16200000">
              <a:off x="3471" y="6271"/>
              <a:ext cx="1160" cy="3118"/>
            </a:xfrm>
            <a:prstGeom prst="rect">
              <a:avLst/>
            </a:prstGeom>
          </p:spPr>
        </p:pic>
        <p:pic>
          <p:nvPicPr>
            <p:cNvPr id="9" name="图片 8" descr="reproduce_traj2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rcRect l="53168" t="15417" r="30665" b="25842"/>
            <a:stretch>
              <a:fillRect/>
            </a:stretch>
          </p:blipFill>
          <p:spPr>
            <a:xfrm rot="16200000">
              <a:off x="3479" y="5393"/>
              <a:ext cx="1144" cy="3118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2834" y="8683"/>
              <a:ext cx="8608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50          40          30         20          10           0         -10         -20        -30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7"/>
              </p:custDataLst>
            </p:nvPr>
          </p:nvSpPr>
          <p:spPr>
            <a:xfrm>
              <a:off x="10951" y="2401"/>
              <a:ext cx="66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40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8"/>
              </p:custDataLst>
            </p:nvPr>
          </p:nvSpPr>
          <p:spPr>
            <a:xfrm>
              <a:off x="10951" y="4334"/>
              <a:ext cx="663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20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3" name="文本框 12"/>
            <p:cNvSpPr txBox="1"/>
            <p:nvPr>
              <p:custDataLst>
                <p:tags r:id="rId9"/>
              </p:custDataLst>
            </p:nvPr>
          </p:nvSpPr>
          <p:spPr>
            <a:xfrm>
              <a:off x="10951" y="6238"/>
              <a:ext cx="663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0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10"/>
              </p:custDataLst>
            </p:nvPr>
          </p:nvSpPr>
          <p:spPr>
            <a:xfrm>
              <a:off x="10951" y="8142"/>
              <a:ext cx="663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-20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pic>
          <p:nvPicPr>
            <p:cNvPr id="16" name="图片 15" descr="reproduce_traj"/>
            <p:cNvPicPr>
              <a:picLocks noChangeAspect="1"/>
            </p:cNvPicPr>
            <p:nvPr/>
          </p:nvPicPr>
          <p:blipFill>
            <a:blip r:embed="rId11"/>
            <a:srcRect l="13129" t="12587" r="53920" b="72656"/>
            <a:stretch>
              <a:fillRect/>
            </a:stretch>
          </p:blipFill>
          <p:spPr>
            <a:xfrm>
              <a:off x="2690" y="1506"/>
              <a:ext cx="4120" cy="1384"/>
            </a:xfrm>
            <a:prstGeom prst="rect">
              <a:avLst/>
            </a:prstGeom>
          </p:spPr>
        </p:pic>
        <p:pic>
          <p:nvPicPr>
            <p:cNvPr id="17" name="图片 16" descr="reproduce_traj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4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rcRect l="51876" t="17126" r="27205" b="20318"/>
            <a:stretch>
              <a:fillRect/>
            </a:stretch>
          </p:blipFill>
          <p:spPr>
            <a:xfrm rot="16200000">
              <a:off x="6115" y="1394"/>
              <a:ext cx="1930" cy="6481"/>
            </a:xfrm>
            <a:prstGeom prst="rect">
              <a:avLst/>
            </a:prstGeom>
          </p:spPr>
        </p:pic>
        <p:sp>
          <p:nvSpPr>
            <p:cNvPr id="18" name="矩形 17"/>
            <p:cNvSpPr/>
            <p:nvPr/>
          </p:nvSpPr>
          <p:spPr>
            <a:xfrm>
              <a:off x="2492" y="6238"/>
              <a:ext cx="3044" cy="2352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19" name="直接连接符 18"/>
            <p:cNvCxnSpPr/>
            <p:nvPr/>
          </p:nvCxnSpPr>
          <p:spPr>
            <a:xfrm flipH="1">
              <a:off x="5525" y="5120"/>
              <a:ext cx="1140" cy="111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commondata" val="eyJoZGlkIjoiMjQ4MjMyODgyZGU2MTQ5ZDk4Y2E5YjE5ZWMzNDQzZTk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</Words>
  <Application>WPS 演示</Application>
  <PresentationFormat>宽屏</PresentationFormat>
  <Paragraphs>10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宋体</vt:lpstr>
      <vt:lpstr>Wingdings</vt:lpstr>
      <vt:lpstr>Arial Unicode MS</vt:lpstr>
      <vt:lpstr>Calibri</vt:lpstr>
      <vt:lpstr>微软雅黑</vt:lpstr>
      <vt:lpstr>Times New Roman</vt:lpstr>
      <vt:lpstr>WPS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房世玉</dc:creator>
  <cp:lastModifiedBy>admin</cp:lastModifiedBy>
  <cp:revision>3</cp:revision>
  <dcterms:created xsi:type="dcterms:W3CDTF">2023-08-09T12:44:00Z</dcterms:created>
  <dcterms:modified xsi:type="dcterms:W3CDTF">2023-12-04T13:36:56Z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2052-12.1.0.15990</vt:lpwstr>
  </property>
</Properties>
</file>

<file path=docProps/thumbnail.jpeg>
</file>